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79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056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26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68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651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3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97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99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04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7253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62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4AF36-4458-4079-B744-0B90BC46B542}" type="datetimeFigureOut">
              <a:rPr lang="zh-TW" altLang="en-US" smtClean="0"/>
              <a:t>2021/6/9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69C3D-F07E-471F-8DD1-7F94911DC0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66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How to download &amp; start to use Unity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9877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121"/>
            <a:ext cx="9144000" cy="6437757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33056"/>
            <a:ext cx="113990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627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81"/>
            <a:ext cx="9144000" cy="646303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9552" y="476672"/>
            <a:ext cx="3694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Create our own Unity ID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366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42"/>
            <a:ext cx="9144000" cy="648851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39552" y="457508"/>
            <a:ext cx="3811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rgbClr val="FF0000"/>
                </a:solidFill>
              </a:rPr>
              <a:t>Start to  create our game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3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821"/>
            <a:ext cx="9144000" cy="6404358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>
          <a:xfrm>
            <a:off x="5566376" y="3789040"/>
            <a:ext cx="1224136" cy="50405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69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821"/>
            <a:ext cx="9144000" cy="640435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341370"/>
            <a:ext cx="1224136" cy="61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7050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821"/>
            <a:ext cx="9144000" cy="640435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68016"/>
            <a:ext cx="1067900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472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69"/>
            <a:ext cx="9144000" cy="639606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733256"/>
            <a:ext cx="3255416" cy="69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919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69"/>
            <a:ext cx="9144000" cy="639606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877272"/>
            <a:ext cx="1835696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65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69"/>
            <a:ext cx="9144000" cy="639606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665" y="4352504"/>
            <a:ext cx="751660" cy="379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2997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69"/>
            <a:ext cx="9144000" cy="6396062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32" y="4366786"/>
            <a:ext cx="689853" cy="348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512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69"/>
            <a:ext cx="9144000" cy="63960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69"/>
            <a:ext cx="9144000" cy="639606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365105"/>
            <a:ext cx="75166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271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18</Words>
  <Application>Microsoft Office PowerPoint</Application>
  <PresentationFormat>如螢幕大小 (4:3)</PresentationFormat>
  <Paragraphs>3</Paragraphs>
  <Slides>12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3" baseType="lpstr">
      <vt:lpstr>Office 佈景主題</vt:lpstr>
      <vt:lpstr>How to download &amp; start to use Unity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rabbit0203</dc:creator>
  <cp:lastModifiedBy>rabbit0203</cp:lastModifiedBy>
  <cp:revision>2</cp:revision>
  <dcterms:created xsi:type="dcterms:W3CDTF">2021-06-08T17:40:08Z</dcterms:created>
  <dcterms:modified xsi:type="dcterms:W3CDTF">2021-06-08T17:55:31Z</dcterms:modified>
</cp:coreProperties>
</file>